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0.43939393939393939</c:v>
                </c:pt>
                <c:pt idx="1">
                  <c:v>0.55871212121212122</c:v>
                </c:pt>
                <c:pt idx="2">
                  <c:v>0</c:v>
                </c:pt>
                <c:pt idx="3">
                  <c:v>1.893939393939394E-3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Sheet1!$G$2:$G$3</c:f>
              <c:numCache>
                <c:formatCode>0.0;;</c:formatCode>
                <c:ptCount val="2"/>
                <c:pt idx="0">
                  <c:v>6.3562417963164632</c:v>
                </c:pt>
                <c:pt idx="1">
                  <c:v>6.3562417963164632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3.6437582036835368</c:v>
                </c:pt>
                <c:pt idx="1">
                  <c:v>3.6437582036835368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Sheet1!$E$2:$E$3</c:f>
              <c:numCache>
                <c:formatCode>0.0;;</c:formatCode>
                <c:ptCount val="2"/>
                <c:pt idx="0">
                  <c:v>7.7332319463639427</c:v>
                </c:pt>
                <c:pt idx="1">
                  <c:v>7.7332319463639427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2.2667680536360573</c:v>
                </c:pt>
                <c:pt idx="1">
                  <c:v>2.2667680536360573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Sheet1!$G$2:$G$3</c:f>
              <c:numCache>
                <c:formatCode>0.0;;</c:formatCode>
                <c:ptCount val="2"/>
                <c:pt idx="0">
                  <c:v>9.0651794375742831</c:v>
                </c:pt>
                <c:pt idx="1">
                  <c:v>9.0651794375742831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0.93482056242571687</c:v>
                </c:pt>
                <c:pt idx="1">
                  <c:v>0.93482056242571687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Sheet1!$G$2:$G$3</c:f>
              <c:numCache>
                <c:formatCode>0.0;;</c:formatCode>
                <c:ptCount val="2"/>
                <c:pt idx="0">
                  <c:v>3.8011764301801478</c:v>
                </c:pt>
                <c:pt idx="1">
                  <c:v>3.8011764301801478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6.1988235698198526</c:v>
                </c:pt>
                <c:pt idx="1">
                  <c:v>6.1988235698198526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Airedale General Hospital (147)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Airedale General Hospital (147)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Airedale General Hospital (147)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Airedale General Hospital (147)</c:v>
                </c:pt>
              </c:strCache>
            </c:strRef>
          </c:cat>
          <c:val>
            <c:numRef>
              <c:f>Sheet1!$G$2:$G$3</c:f>
              <c:numCache>
                <c:formatCode>0.0;;</c:formatCode>
                <c:ptCount val="2"/>
                <c:pt idx="0">
                  <c:v>6.7557869400705473</c:v>
                </c:pt>
                <c:pt idx="1">
                  <c:v>6.7557869400705473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Airedale General Hospital (147)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Airedale General Hospital (147)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(147)</c:v>
                </c:pt>
                <c:pt idx="1">
                  <c:v>Airedale General Hospital (147)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3.2442130599294527</c:v>
                </c:pt>
                <c:pt idx="1">
                  <c:v>3.2442130599294527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Airedale General Hospital (517)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Airedale General Hospital (517)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Airedale General Hospital (517)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Airedale General Hospital (517)</c:v>
                </c:pt>
              </c:strCache>
            </c:strRef>
          </c:cat>
          <c:val>
            <c:numRef>
              <c:f>Sheet1!$G$2:$G$3</c:f>
              <c:numCache>
                <c:formatCode>0.0;;</c:formatCode>
                <c:ptCount val="2"/>
                <c:pt idx="0">
                  <c:v>9.0220054448716347</c:v>
                </c:pt>
                <c:pt idx="1">
                  <c:v>9.0220054448716347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Airedale General Hospital (517)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Airedale General Hospital (517)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Airedale General Hospital (517)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0.97799455512836531</c:v>
                </c:pt>
                <c:pt idx="1">
                  <c:v>0.97799455512836531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Airedale General Hospital (372)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Airedale General Hospital (372)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Airedale General Hospital (372)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Airedale General Hospital (372)</c:v>
                </c:pt>
              </c:strCache>
            </c:strRef>
          </c:cat>
          <c:val>
            <c:numRef>
              <c:f>Sheet1!$G$2:$G$3</c:f>
              <c:numCache>
                <c:formatCode>0.0;;</c:formatCode>
                <c:ptCount val="2"/>
                <c:pt idx="0">
                  <c:v>7.5986734990054314</c:v>
                </c:pt>
                <c:pt idx="1">
                  <c:v>7.5986734990054314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Airedale General Hospital (372)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Airedale General Hospital (372)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Airedale General Hospital (372)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2.4013265009945686</c:v>
                </c:pt>
                <c:pt idx="1">
                  <c:v>2.4013265009945686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Airedale General Hospital (330)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Airedale General Hospital (330)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Airedale General Hospital (330)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Airedale General Hospital (330)</c:v>
                </c:pt>
              </c:strCache>
            </c:strRef>
          </c:cat>
          <c:val>
            <c:numRef>
              <c:f>Sheet1!$G$2:$G$3</c:f>
              <c:numCache>
                <c:formatCode>0.0;;</c:formatCode>
                <c:ptCount val="2"/>
                <c:pt idx="0">
                  <c:v>7.85496410644057</c:v>
                </c:pt>
                <c:pt idx="1">
                  <c:v>7.85496410644057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Airedale General Hospital (330)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Airedale General Hospital (330)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Airedale General Hospital (330)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2.14503589355943</c:v>
                </c:pt>
                <c:pt idx="1">
                  <c:v>2.14503589355943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Airedale General Hospital (162)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Airedale General Hospital (162)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Airedale General Hospital (162)</c:v>
                </c:pt>
              </c:strCache>
            </c:strRef>
          </c:cat>
          <c:val>
            <c:numRef>
              <c:f>Sheet1!$F$2:$F$3</c:f>
              <c:numCache>
                <c:formatCode>0.0;;</c:formatCode>
                <c:ptCount val="2"/>
                <c:pt idx="0">
                  <c:v>7.1602557870316064</c:v>
                </c:pt>
                <c:pt idx="1">
                  <c:v>7.1602557870316064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Airedale General Hospital (162)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Airedale General Hospital (162)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Airedale General Hospital (162)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(162)</c:v>
                </c:pt>
                <c:pt idx="1">
                  <c:v>Airedale General Hospital (162)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2.8397442129683936</c:v>
                </c:pt>
                <c:pt idx="1">
                  <c:v>2.8397442129683936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Airedale General Hospital (227)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Airedale General Hospital (227)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Airedale General Hospital (227)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Airedale General Hospital (227)</c:v>
                </c:pt>
              </c:strCache>
            </c:strRef>
          </c:cat>
          <c:val>
            <c:numRef>
              <c:f>Sheet1!$G$2:$G$3</c:f>
              <c:numCache>
                <c:formatCode>0.0;;</c:formatCode>
                <c:ptCount val="2"/>
                <c:pt idx="0">
                  <c:v>6.1900757143570626</c:v>
                </c:pt>
                <c:pt idx="1">
                  <c:v>6.1900757143570626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Airedale General Hospital (227)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Airedale General Hospital (227)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(227)</c:v>
                </c:pt>
                <c:pt idx="1">
                  <c:v>Airedale General Hospital (227)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3.8099242856429374</c:v>
                </c:pt>
                <c:pt idx="1">
                  <c:v>3.8099242856429374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Airedale General Hospital (499)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Airedale General Hospital (499)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Airedale General Hospital (499)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Airedale General Hospital (499)</c:v>
                </c:pt>
              </c:strCache>
            </c:strRef>
          </c:cat>
          <c:val>
            <c:numRef>
              <c:f>Sheet1!$G$2:$G$3</c:f>
              <c:numCache>
                <c:formatCode>0.0;;</c:formatCode>
                <c:ptCount val="2"/>
                <c:pt idx="0">
                  <c:v>9.4230929840569022</c:v>
                </c:pt>
                <c:pt idx="1">
                  <c:v>9.4230929840569022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Airedale General Hospital (499)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Airedale General Hospital (499)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(499)</c:v>
                </c:pt>
                <c:pt idx="1">
                  <c:v>Airedale General Hospital (499)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0.57690701594309779</c:v>
                </c:pt>
                <c:pt idx="1">
                  <c:v>0.57690701594309779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Sheet1!$G$2:$G$3</c:f>
              <c:numCache>
                <c:formatCode>0.0;;</c:formatCode>
                <c:ptCount val="2"/>
                <c:pt idx="0">
                  <c:v>8.4782430229043566</c:v>
                </c:pt>
                <c:pt idx="1">
                  <c:v>8.4782430229043566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1.5217569770956434</c:v>
                </c:pt>
                <c:pt idx="1">
                  <c:v>1.5217569770956434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Airedale General Hospital (523)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Airedale General Hospital (523)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Airedale General Hospital (523)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Airedale General Hospital (523)</c:v>
                </c:pt>
              </c:strCache>
            </c:strRef>
          </c:cat>
          <c:val>
            <c:numRef>
              <c:f>Sheet1!$G$2:$G$3</c:f>
              <c:numCache>
                <c:formatCode>0.0;;</c:formatCode>
                <c:ptCount val="2"/>
                <c:pt idx="0">
                  <c:v>8.9524158054219338</c:v>
                </c:pt>
                <c:pt idx="1">
                  <c:v>8.9524158054219338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Airedale General Hospital (523)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Airedale General Hospital (523)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Airedale General Hospital (523)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1.0475841945780662</c:v>
                </c:pt>
                <c:pt idx="1">
                  <c:v>1.0475841945780662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(519)</c:v>
                </c:pt>
                <c:pt idx="1">
                  <c:v>Airedale General Hospital (519)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(519)</c:v>
                </c:pt>
                <c:pt idx="1">
                  <c:v>Airedale General Hospital (519)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(519)</c:v>
                </c:pt>
                <c:pt idx="1">
                  <c:v>Airedale General Hospital (519)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(519)</c:v>
                </c:pt>
                <c:pt idx="1">
                  <c:v>Airedale General Hospital (519)</c:v>
                </c:pt>
              </c:strCache>
            </c:strRef>
          </c:cat>
          <c:val>
            <c:numRef>
              <c:f>Sheet1!$G$2:$G$3</c:f>
              <c:numCache>
                <c:formatCode>0.0;;</c:formatCode>
                <c:ptCount val="2"/>
                <c:pt idx="0">
                  <c:v>8.7221015216169206</c:v>
                </c:pt>
                <c:pt idx="1">
                  <c:v>8.7221015216169206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(519)</c:v>
                </c:pt>
                <c:pt idx="1">
                  <c:v>Airedale General Hospital (519)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(519)</c:v>
                </c:pt>
                <c:pt idx="1">
                  <c:v>Airedale General Hospital (519)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(519)</c:v>
                </c:pt>
                <c:pt idx="1">
                  <c:v>Airedale General Hospital (519)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1.2778984783830794</c:v>
                </c:pt>
                <c:pt idx="1">
                  <c:v>1.2778984783830794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Sheet1!$G$2:$G$3</c:f>
              <c:numCache>
                <c:formatCode>0.0;;</c:formatCode>
                <c:ptCount val="2"/>
                <c:pt idx="0">
                  <c:v>8.4636610241270827</c:v>
                </c:pt>
                <c:pt idx="1">
                  <c:v>8.4636610241270827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Airedale General Hospital (484)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1.5363389758729173</c:v>
                </c:pt>
                <c:pt idx="1">
                  <c:v>1.5363389758729173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Airedale General Hospital (525)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Airedale General Hospital (525)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Airedale General Hospital (525)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Airedale General Hospital (525)</c:v>
                </c:pt>
              </c:strCache>
            </c:strRef>
          </c:cat>
          <c:val>
            <c:numRef>
              <c:f>Sheet1!$G$2:$G$3</c:f>
              <c:numCache>
                <c:formatCode>0.0;;</c:formatCode>
                <c:ptCount val="2"/>
                <c:pt idx="0">
                  <c:v>8.778236848100498</c:v>
                </c:pt>
                <c:pt idx="1">
                  <c:v>8.778236848100498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Airedale General Hospital (525)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Airedale General Hospital (525)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Airedale General Hospital (525)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1.221763151899502</c:v>
                </c:pt>
                <c:pt idx="1">
                  <c:v>1.221763151899502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Sheet1!$G$2:$G$3</c:f>
              <c:numCache>
                <c:formatCode>0.0;;</c:formatCode>
                <c:ptCount val="2"/>
                <c:pt idx="0">
                  <c:v>8.8329389314303164</c:v>
                </c:pt>
                <c:pt idx="1">
                  <c:v>8.8329389314303164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1.1670610685696836</c:v>
                </c:pt>
                <c:pt idx="1">
                  <c:v>1.1670610685696836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Airedale General Hospital (524)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Airedale General Hospital (524)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Airedale General Hospital (524)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Airedale General Hospital (524)</c:v>
                </c:pt>
              </c:strCache>
            </c:strRef>
          </c:cat>
          <c:val>
            <c:numRef>
              <c:f>Sheet1!$G$2:$G$3</c:f>
              <c:numCache>
                <c:formatCode>0.0;;</c:formatCode>
                <c:ptCount val="2"/>
                <c:pt idx="0">
                  <c:v>7.4959642014581052</c:v>
                </c:pt>
                <c:pt idx="1">
                  <c:v>7.4959642014581052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Airedale General Hospital (524)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Airedale General Hospital (524)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Airedale General Hospital (524)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2.5040357985418948</c:v>
                </c:pt>
                <c:pt idx="1">
                  <c:v>2.5040357985418948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Airedale General Hospital (471)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Airedale General Hospital (471)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Airedale General Hospital (471)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Airedale General Hospital (471)</c:v>
                </c:pt>
              </c:strCache>
            </c:strRef>
          </c:cat>
          <c:val>
            <c:numRef>
              <c:f>Sheet1!$G$2:$G$3</c:f>
              <c:numCache>
                <c:formatCode>0.0;;</c:formatCode>
                <c:ptCount val="2"/>
                <c:pt idx="0">
                  <c:v>7.5882223336360504</c:v>
                </c:pt>
                <c:pt idx="1">
                  <c:v>7.5882223336360504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Airedale General Hospital (471)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Airedale General Hospital (471)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(471)</c:v>
                </c:pt>
                <c:pt idx="1">
                  <c:v>Airedale General Hospital (471)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2.4117776663639496</c:v>
                </c:pt>
                <c:pt idx="1">
                  <c:v>2.4117776663639496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Airedale General Hospital (501)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Airedale General Hospital (501)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Airedale General Hospital (501)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Airedale General Hospital (501)</c:v>
                </c:pt>
              </c:strCache>
            </c:strRef>
          </c:cat>
          <c:val>
            <c:numRef>
              <c:f>Sheet1!$G$2:$G$3</c:f>
              <c:numCache>
                <c:formatCode>0.0;;</c:formatCode>
                <c:ptCount val="2"/>
                <c:pt idx="0">
                  <c:v>7.0980594219642112</c:v>
                </c:pt>
                <c:pt idx="1">
                  <c:v>7.0980594219642112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Airedale General Hospital (501)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Airedale General Hospital (501)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(501)</c:v>
                </c:pt>
                <c:pt idx="1">
                  <c:v>Airedale General Hospital (501)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2.9019405780357888</c:v>
                </c:pt>
                <c:pt idx="1">
                  <c:v>2.9019405780357888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6.4376496037855144</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Airedale General Hospital (508)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Airedale General Hospital (508)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Airedale General Hospital (508)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Airedale General Hospital (508)</c:v>
                </c:pt>
              </c:strCache>
            </c:strRef>
          </c:cat>
          <c:val>
            <c:numRef>
              <c:f>Sheet1!$G$2:$G$3</c:f>
              <c:numCache>
                <c:formatCode>0.0;;</c:formatCode>
                <c:ptCount val="2"/>
                <c:pt idx="0">
                  <c:v>8.9291332995633717</c:v>
                </c:pt>
                <c:pt idx="1">
                  <c:v>8.9291332995633717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Airedale General Hospital (508)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Airedale General Hospital (508)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(508)</c:v>
                </c:pt>
                <c:pt idx="1">
                  <c:v>Airedale General Hospital (508)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1.0708667004366283</c:v>
                </c:pt>
                <c:pt idx="1">
                  <c:v>1.0708667004366283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Airedale General Hospital (454)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Airedale General Hospital (454)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Airedale General Hospital (454)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Airedale General Hospital (454)</c:v>
                </c:pt>
              </c:strCache>
            </c:strRef>
          </c:cat>
          <c:val>
            <c:numRef>
              <c:f>Sheet1!$G$2:$G$3</c:f>
              <c:numCache>
                <c:formatCode>0.0;;</c:formatCode>
                <c:ptCount val="2"/>
                <c:pt idx="0">
                  <c:v>7.8312997735280012</c:v>
                </c:pt>
                <c:pt idx="1">
                  <c:v>7.8312997735280012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Airedale General Hospital (454)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Airedale General Hospital (454)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(454)</c:v>
                </c:pt>
                <c:pt idx="1">
                  <c:v>Airedale General Hospital (454)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2.1687002264719988</c:v>
                </c:pt>
                <c:pt idx="1">
                  <c:v>2.1687002264719988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Airedale General Hospital (515)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Airedale General Hospital (515)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Airedale General Hospital (515)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Airedale General Hospital (515)</c:v>
                </c:pt>
              </c:strCache>
            </c:strRef>
          </c:cat>
          <c:val>
            <c:numRef>
              <c:f>Sheet1!$G$2:$G$3</c:f>
              <c:numCache>
                <c:formatCode>0.0;;</c:formatCode>
                <c:ptCount val="2"/>
                <c:pt idx="0">
                  <c:v>9.4377892348974175</c:v>
                </c:pt>
                <c:pt idx="1">
                  <c:v>9.4377892348974175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Airedale General Hospital (515)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Airedale General Hospital (515)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(515)</c:v>
                </c:pt>
                <c:pt idx="1">
                  <c:v>Airedale General Hospital (515)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0.5622107651025825</c:v>
                </c:pt>
                <c:pt idx="1">
                  <c:v>0.5622107651025825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Airedale General Hospital (430)</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Airedale General Hospital (430)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Airedale General Hospital (430)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Airedale General Hospital (430)</c:v>
                </c:pt>
              </c:strCache>
            </c:strRef>
          </c:cat>
          <c:val>
            <c:numRef>
              <c:f>Sheet1!$G$2:$G$3</c:f>
              <c:numCache>
                <c:formatCode>0.0;;</c:formatCode>
                <c:ptCount val="2"/>
                <c:pt idx="0">
                  <c:v>8.7375233122051856</c:v>
                </c:pt>
                <c:pt idx="1">
                  <c:v>8.7375233122051856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Airedale General Hospital (430)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Airedale General Hospital (430)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(430)</c:v>
                </c:pt>
                <c:pt idx="1">
                  <c:v>Airedale General Hospital (430)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1.2624766877948144</c:v>
                </c:pt>
                <c:pt idx="1">
                  <c:v>1.2624766877948144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Airedale General Hospital (478)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Airedale General Hospital (478)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Airedale General Hospital (478)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Airedale General Hospital (478)</c:v>
                </c:pt>
              </c:strCache>
            </c:strRef>
          </c:cat>
          <c:val>
            <c:numRef>
              <c:f>Sheet1!$G$2:$G$3</c:f>
              <c:numCache>
                <c:formatCode>0.0;;</c:formatCode>
                <c:ptCount val="2"/>
                <c:pt idx="0">
                  <c:v>8.2074282343499156</c:v>
                </c:pt>
                <c:pt idx="1">
                  <c:v>8.2074282343499156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Airedale General Hospital (478)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Airedale General Hospital (478)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Airedale General Hospital (478)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1.7925717656500844</c:v>
                </c:pt>
                <c:pt idx="1">
                  <c:v>1.7925717656500844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Airedale General Hospital (33)</c:v>
                </c:pt>
              </c:strCache>
            </c:strRef>
          </c:cat>
          <c:val>
            <c:numRef>
              <c:f>Sheet1!$D$2:$D$3</c:f>
              <c:numCache>
                <c:formatCode>0.0;;</c:formatCode>
                <c:ptCount val="2"/>
                <c:pt idx="0">
                  <c:v>6.04898674023298</c:v>
                </c:pt>
                <c:pt idx="1">
                  <c:v>6.04898674023298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Airedale General Hospital (33)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Airedale General Hospital (33)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Airedale General Hospital (33)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Airedale General Hospital (33)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Airedale General Hospital (33)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c:v>
                </c:pt>
                <c:pt idx="1">
                  <c:v>Airedale General Hospital (33)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Airedale General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(93)</c:v>
                </c:pt>
              </c:strCache>
            </c:strRef>
          </c:cat>
          <c:val>
            <c:numRef>
              <c:f>Sheet1!$D$2:$D$3</c:f>
              <c:numCache>
                <c:formatCode>0.0;;</c:formatCode>
                <c:ptCount val="2"/>
                <c:pt idx="0">
                  <c:v>8.3109177946420623</c:v>
                </c:pt>
                <c:pt idx="1">
                  <c:v>8.3109177946420623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(93)</c:v>
                </c:pt>
                <c:pt idx="1">
                  <c:v>Airedale General Hospital (93)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Airedale General Hospital (62)</c:v>
                </c:pt>
              </c:strCache>
            </c:strRef>
          </c:cat>
          <c:val>
            <c:numRef>
              <c:f>Sheet1!$D$2:$D$3</c:f>
              <c:numCache>
                <c:formatCode>0.0;;</c:formatCode>
                <c:ptCount val="2"/>
                <c:pt idx="0">
                  <c:v>8.4760864924730672</c:v>
                </c:pt>
                <c:pt idx="1">
                  <c:v>8.4760864924730672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Airedale General Hospital (62)</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Airedale General Hospital (62)</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Airedale General Hospital (62)</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Airedale General Hospital (62)</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Airedale General Hospital (62)</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(62)</c:v>
                </c:pt>
                <c:pt idx="1">
                  <c:v>Airedale General Hospital (62)</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Airedale General Hospital (45)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Airedale General Hospital (45)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Airedale General Hospital (45)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Airedale General Hospital (45)</c:v>
                </c:pt>
              </c:strCache>
            </c:strRef>
          </c:cat>
          <c:val>
            <c:numRef>
              <c:f>Sheet1!$G$2:$G$3</c:f>
              <c:numCache>
                <c:formatCode>0.0;;</c:formatCode>
                <c:ptCount val="2"/>
                <c:pt idx="0">
                  <c:v>6.4513477327913584</c:v>
                </c:pt>
                <c:pt idx="1">
                  <c:v>6.4513477327913584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Airedale General Hospital (45)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Airedale General Hospital (45)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Airedale General Hospital (45)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3.5486522672086416</c:v>
                </c:pt>
                <c:pt idx="1">
                  <c:v>3.5486522672086416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0.29281134937701925</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0.65590556915434828</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0.18286156878521975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1.9090487342056246</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0.18286156878521886</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0.65590556915434917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0.58000217554286859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5.4068373963843426</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Airedale General Hospital (48)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Airedale General Hospital (48)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Airedale General Hospital (48)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Airedale General Hospital (48)</c:v>
                </c:pt>
              </c:strCache>
            </c:strRef>
          </c:cat>
          <c:val>
            <c:numRef>
              <c:f>Sheet1!$G$2:$G$3</c:f>
              <c:numCache>
                <c:formatCode>0.0;;</c:formatCode>
                <c:ptCount val="2"/>
                <c:pt idx="0">
                  <c:v>6.8811941621230117</c:v>
                </c:pt>
                <c:pt idx="1">
                  <c:v>6.8811941621230117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Airedale General Hospital (48)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Airedale General Hospital (48)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c:v>
                </c:pt>
                <c:pt idx="1">
                  <c:v>Airedale General Hospital (48)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3.1188058378769883</c:v>
                </c:pt>
                <c:pt idx="1">
                  <c:v>3.1188058378769883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Airedale General Hospital (503)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Airedale General Hospital (503)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Airedale General Hospital (503)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Airedale General Hospital (503)</c:v>
                </c:pt>
              </c:strCache>
            </c:strRef>
          </c:cat>
          <c:val>
            <c:numRef>
              <c:f>Sheet1!$G$2:$G$3</c:f>
              <c:numCache>
                <c:formatCode>0.0;;</c:formatCode>
                <c:ptCount val="2"/>
                <c:pt idx="0">
                  <c:v>6.5669284944407513</c:v>
                </c:pt>
                <c:pt idx="1">
                  <c:v>6.5669284944407513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Airedale General Hospital (503)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Airedale General Hospital (503)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Airedale General Hospital (503)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3.4330715055592487</c:v>
                </c:pt>
                <c:pt idx="1">
                  <c:v>3.4330715055592487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Airedale General Hospital (362)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Airedale General Hospital (362)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Airedale General Hospital (362)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Airedale General Hospital (362)</c:v>
                </c:pt>
              </c:strCache>
            </c:strRef>
          </c:cat>
          <c:val>
            <c:numRef>
              <c:f>Sheet1!$G$2:$G$3</c:f>
              <c:numCache>
                <c:formatCode>0.0;;</c:formatCode>
                <c:ptCount val="2"/>
                <c:pt idx="0">
                  <c:v>5.2739871685352169</c:v>
                </c:pt>
                <c:pt idx="1">
                  <c:v>5.2739871685352169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Airedale General Hospital (362)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Airedale General Hospital (362)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(362)</c:v>
                </c:pt>
                <c:pt idx="1">
                  <c:v>Airedale General Hospital (362)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4.7260128314647831</c:v>
                </c:pt>
                <c:pt idx="1">
                  <c:v>4.7260128314647831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Airedale General Hospital (175)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Airedale General Hospital (175)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Airedale General Hospital (175)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Airedale General Hospital (175)</c:v>
                </c:pt>
              </c:strCache>
            </c:strRef>
          </c:cat>
          <c:val>
            <c:numRef>
              <c:f>Sheet1!$G$2:$G$3</c:f>
              <c:numCache>
                <c:formatCode>0.0;;</c:formatCode>
                <c:ptCount val="2"/>
                <c:pt idx="0">
                  <c:v>7.7313201826281777</c:v>
                </c:pt>
                <c:pt idx="1">
                  <c:v>7.7313201826281777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Airedale General Hospital (175)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Airedale General Hospital (175)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(175)</c:v>
                </c:pt>
                <c:pt idx="1">
                  <c:v>Airedale General Hospital (175)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2.2686798173718223</c:v>
                </c:pt>
                <c:pt idx="1">
                  <c:v>2.2686798173718223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Sheet1!$G$2:$G$3</c:f>
              <c:numCache>
                <c:formatCode>0.0;;</c:formatCode>
                <c:ptCount val="2"/>
                <c:pt idx="0">
                  <c:v>6.7142763267928309</c:v>
                </c:pt>
                <c:pt idx="1">
                  <c:v>6.7142763267928309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Airedale General Hospital (520)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3.2857236732071691</c:v>
                </c:pt>
                <c:pt idx="1">
                  <c:v>3.2857236732071691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Airedale General Hospital (487)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Airedale General Hospital (487)</c:v>
                </c:pt>
              </c:strCache>
            </c:strRef>
          </c:cat>
          <c:val>
            <c:numRef>
              <c:f>Sheet1!$E$2:$E$3</c:f>
              <c:numCache>
                <c:formatCode>0.0;;</c:formatCode>
                <c:ptCount val="2"/>
                <c:pt idx="0">
                  <c:v>0</c:v>
                </c:pt>
                <c:pt idx="1">
                  <c:v>7.5004396841062047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Airedale General Hospital (487)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Airedale General Hospital (487)</c:v>
                </c:pt>
              </c:strCache>
            </c:strRef>
          </c:cat>
          <c:val>
            <c:numRef>
              <c:f>Sheet1!$G$2:$G$3</c:f>
              <c:numCache>
                <c:formatCode>0.0;;</c:formatCode>
                <c:ptCount val="2"/>
                <c:pt idx="0">
                  <c:v>7.5004396841062047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Airedale General Hospital (487)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Airedale General Hospital (487)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Airedale General Hospital (487)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2.4995603158937953</c:v>
                </c:pt>
                <c:pt idx="1">
                  <c:v>2.4995603158937953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Airedale General Hospital (356)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Airedale General Hospital (356)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Airedale General Hospital (356)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Airedale General Hospital (356)</c:v>
                </c:pt>
              </c:strCache>
            </c:strRef>
          </c:cat>
          <c:val>
            <c:numRef>
              <c:f>Sheet1!$G$2:$G$3</c:f>
              <c:numCache>
                <c:formatCode>0.0;;</c:formatCode>
                <c:ptCount val="2"/>
                <c:pt idx="0">
                  <c:v>8.9527107212184251</c:v>
                </c:pt>
                <c:pt idx="1">
                  <c:v>8.9527107212184251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Airedale General Hospital (356)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Airedale General Hospital (356)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Airedale General Hospital (356)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1.0472892787815749</c:v>
                </c:pt>
                <c:pt idx="1">
                  <c:v>1.0472892787815749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Airedale General Hospital (396)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Airedale General Hospital (396)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Airedale General Hospital (396)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Airedale General Hospital (396)</c:v>
                </c:pt>
              </c:strCache>
            </c:strRef>
          </c:cat>
          <c:val>
            <c:numRef>
              <c:f>Sheet1!$G$2:$G$3</c:f>
              <c:numCache>
                <c:formatCode>0.0;;</c:formatCode>
                <c:ptCount val="2"/>
                <c:pt idx="0">
                  <c:v>4.155537416191553</c:v>
                </c:pt>
                <c:pt idx="1">
                  <c:v>4.155537416191553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Airedale General Hospital (396)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Airedale General Hospital (396)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Airedale General Hospital (396)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5.844462583808447</c:v>
                </c:pt>
                <c:pt idx="1">
                  <c:v>5.844462583808447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Airedale General Hospital (456)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Airedale General Hospital (456)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Airedale General Hospital (456)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Airedale General Hospital (456)</c:v>
                </c:pt>
              </c:strCache>
            </c:strRef>
          </c:cat>
          <c:val>
            <c:numRef>
              <c:f>Sheet1!$G$2:$G$3</c:f>
              <c:numCache>
                <c:formatCode>0.0;;</c:formatCode>
                <c:ptCount val="2"/>
                <c:pt idx="0">
                  <c:v>6.4446772223671838</c:v>
                </c:pt>
                <c:pt idx="1">
                  <c:v>6.4446772223671838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Airedale General Hospital (456)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Airedale General Hospital (456)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(456)</c:v>
                </c:pt>
                <c:pt idx="1">
                  <c:v>Airedale General Hospital (456)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3.5553227776328162</c:v>
                </c:pt>
                <c:pt idx="1">
                  <c:v>3.5553227776328162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Airedale General Hospital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Airedale General Hospital (465)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Airedale General Hospital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Airedale General Hospital (465)</c:v>
                </c:pt>
              </c:strCache>
            </c:strRef>
          </c:cat>
          <c:val>
            <c:numRef>
              <c:f>Sheet1!$G$2:$G$3</c:f>
              <c:numCache>
                <c:formatCode>0.0;;</c:formatCode>
                <c:ptCount val="2"/>
                <c:pt idx="0">
                  <c:v>7.297139268332602</c:v>
                </c:pt>
                <c:pt idx="1">
                  <c:v>7.297139268332602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Airedale General Hospital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Airedale General Hospital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Airedale General Hospital (465)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2.702860731667398</c:v>
                </c:pt>
                <c:pt idx="1">
                  <c:v>2.702860731667398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0.15592195418037669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0.59116709019246105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0.1648129648695642</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1.7206238798840943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0.1648129648695642</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0.59116709019246105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1.135535158005613</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6.5272330906859608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Airedale General Hospital (263)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Airedale General Hospital (263)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Airedale General Hospital (263)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Airedale General Hospital (263)</c:v>
                </c:pt>
              </c:strCache>
            </c:strRef>
          </c:cat>
          <c:val>
            <c:numRef>
              <c:f>Sheet1!$G$2:$G$3</c:f>
              <c:numCache>
                <c:formatCode>0.0;;</c:formatCode>
                <c:ptCount val="2"/>
                <c:pt idx="0">
                  <c:v>7.9898401345009793</c:v>
                </c:pt>
                <c:pt idx="1">
                  <c:v>7.9898401345009793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Airedale General Hospital (263)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Airedale General Hospital (263)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(263)</c:v>
                </c:pt>
                <c:pt idx="1">
                  <c:v>Airedale General Hospital (263)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2.0101598654990207</c:v>
                </c:pt>
                <c:pt idx="1">
                  <c:v>2.0101598654990207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Airedale General Hospital (309)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Airedale General Hospital (309)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Airedale General Hospital (309)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Airedale General Hospital (309)</c:v>
                </c:pt>
              </c:strCache>
            </c:strRef>
          </c:cat>
          <c:val>
            <c:numRef>
              <c:f>Sheet1!$G$2:$G$3</c:f>
              <c:numCache>
                <c:formatCode>0.0;;</c:formatCode>
                <c:ptCount val="2"/>
                <c:pt idx="0">
                  <c:v>6.4081676332731492</c:v>
                </c:pt>
                <c:pt idx="1">
                  <c:v>6.4081676332731492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Airedale General Hospital (309)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Airedale General Hospital (309)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(309)</c:v>
                </c:pt>
                <c:pt idx="1">
                  <c:v>Airedale General Hospital (309)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3.5918323667268508</c:v>
                </c:pt>
                <c:pt idx="1">
                  <c:v>3.5918323667268508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Sheet1!$G$2:$G$3</c:f>
              <c:numCache>
                <c:formatCode>0.0;;</c:formatCode>
                <c:ptCount val="2"/>
                <c:pt idx="0">
                  <c:v>8.8710133818257475</c:v>
                </c:pt>
                <c:pt idx="1">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1.1289866181742525</c:v>
                </c:pt>
                <c:pt idx="1">
                  <c:v>1.1289866181742525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Airedale General Hospital (513)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Airedale General Hospital (513)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Airedale General Hospital (513)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Airedale General Hospital (513)</c:v>
                </c:pt>
              </c:strCache>
            </c:strRef>
          </c:cat>
          <c:val>
            <c:numRef>
              <c:f>Sheet1!$G$2:$G$3</c:f>
              <c:numCache>
                <c:formatCode>0.0;;</c:formatCode>
                <c:ptCount val="2"/>
                <c:pt idx="0">
                  <c:v>9.0020939048836599</c:v>
                </c:pt>
                <c:pt idx="1">
                  <c:v>9.0020939048836599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Airedale General Hospital (513)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Airedale General Hospital (513)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Airedale General Hospital (513)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0.9979060951163401</c:v>
                </c:pt>
                <c:pt idx="1">
                  <c:v>0.9979060951163401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Sheet1!$G$2:$G$3</c:f>
              <c:numCache>
                <c:formatCode>0.0;;</c:formatCode>
                <c:ptCount val="2"/>
                <c:pt idx="0">
                  <c:v>8.037147323288476</c:v>
                </c:pt>
                <c:pt idx="1">
                  <c:v>8.037147323288476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Airedale General Hospital (518)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1.962852676711524</c:v>
                </c:pt>
                <c:pt idx="1">
                  <c:v>1.962852676711524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7.4996933141926414</c:v>
                </c:pt>
                <c:pt idx="1">
                  <c:v>6.9782892267023806</c:v>
                </c:pt>
                <c:pt idx="2">
                  <c:v>7.0397516505711044</c:v>
                </c:pt>
                <c:pt idx="3">
                  <c:v>6.6726941711550722</c:v>
                </c:pt>
                <c:pt idx="4">
                  <c:v>6.5272330906859608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5.9825442440942256</c:v>
                </c:pt>
                <c:pt idx="1">
                  <c:v>6.3562417963164632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8.1328132276399963</c:v>
                </c:pt>
                <c:pt idx="1">
                  <c:v>8.1157072593988513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8.2122369172905696</c:v>
                </c:pt>
                <c:pt idx="1">
                  <c:v>7.7332319463639427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9.1657543773694634</c:v>
                </c:pt>
                <c:pt idx="1">
                  <c:v>9.0651794375742831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0.44357343105087121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0.14920618246673989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1.5576912943820682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0.14920618246673989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0.53518717291079554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0.12184263307864107</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7.3806406788749506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3.5500911649053828</c:v>
                </c:pt>
                <c:pt idx="1">
                  <c:v>3.8011764301801478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7.2743837577360839</c:v>
                </c:pt>
                <c:pt idx="1">
                  <c:v>7.4129968687402998</c:v>
                </c:pt>
                <c:pt idx="2">
                  <c:v>6.8385055292629664</c:v>
                </c:pt>
                <c:pt idx="3">
                  <c:v>6.0478276513107154</c:v>
                </c:pt>
                <c:pt idx="4">
                  <c:v>6.7557869400705473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9.1275989421607413</c:v>
                </c:pt>
                <c:pt idx="1">
                  <c:v>9.1982204474333678</c:v>
                </c:pt>
                <c:pt idx="2">
                  <c:v>9.0917779446201639</c:v>
                </c:pt>
                <c:pt idx="3">
                  <c:v>9.029378649129189</c:v>
                </c:pt>
                <c:pt idx="4">
                  <c:v>9.0220054448716347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8.4278561735804729</c:v>
                </c:pt>
                <c:pt idx="1">
                  <c:v>8.3888262829623592</c:v>
                </c:pt>
                <c:pt idx="2">
                  <c:v>8.4121972083900136</c:v>
                </c:pt>
                <c:pt idx="3">
                  <c:v>8.0850478109175761</c:v>
                </c:pt>
                <c:pt idx="4">
                  <c:v>7.5986734990054314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8.2845123426854954</c:v>
                </c:pt>
                <c:pt idx="1">
                  <c:v>8.4855757233099283</c:v>
                </c:pt>
                <c:pt idx="2">
                  <c:v>8.3187646524727992</c:v>
                </c:pt>
                <c:pt idx="3">
                  <c:v>8.0917873216900897</c:v>
                </c:pt>
                <c:pt idx="4">
                  <c:v>7.85496410644057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9.6768004613704903</c:v>
                </c:pt>
                <c:pt idx="1">
                  <c:v>9.720459950614778</c:v>
                </c:pt>
                <c:pt idx="2">
                  <c:v>9.7617971659191358</c:v>
                </c:pt>
                <c:pt idx="3">
                  <c:v>9.5995479838335953</c:v>
                </c:pt>
                <c:pt idx="4">
                  <c:v>9.4230929840569022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8.6199572284858856</c:v>
                </c:pt>
                <c:pt idx="1">
                  <c:v>8.6432275130558214</c:v>
                </c:pt>
                <c:pt idx="2">
                  <c:v>8.7501856825131181</c:v>
                </c:pt>
                <c:pt idx="3">
                  <c:v>8.7984389905980276</c:v>
                </c:pt>
                <c:pt idx="4">
                  <c:v>8.4782430229043566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9.0662361406756045</c:v>
                </c:pt>
                <c:pt idx="1">
                  <c:v>9.1148331058201126</c:v>
                </c:pt>
                <c:pt idx="2">
                  <c:v>9.1954435595953097</c:v>
                </c:pt>
                <c:pt idx="3">
                  <c:v>9.0856716897517646</c:v>
                </c:pt>
                <c:pt idx="4">
                  <c:v>8.9524158054219338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8.7868310229990634</c:v>
                </c:pt>
                <c:pt idx="1">
                  <c:v>8.9067975659328855</c:v>
                </c:pt>
                <c:pt idx="2">
                  <c:v>8.9203779023750744</c:v>
                </c:pt>
                <c:pt idx="3">
                  <c:v>8.8260203600025786</c:v>
                </c:pt>
                <c:pt idx="4">
                  <c:v>8.7221015216169206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8.6266035362375089</c:v>
                </c:pt>
                <c:pt idx="1">
                  <c:v>8.8105772836500424</c:v>
                </c:pt>
                <c:pt idx="2">
                  <c:v>8.5668543331261144</c:v>
                </c:pt>
                <c:pt idx="3">
                  <c:v>8.5781855596866095</c:v>
                </c:pt>
                <c:pt idx="4">
                  <c:v>8.4636610241270827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0.65088186194894337</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0.20062675896637661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2.0945147895039522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0.20062675896637572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0.71962747230936763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0.11819105233801608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6.4358872491968002</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8.8348732003012191</c:v>
                </c:pt>
                <c:pt idx="1">
                  <c:v>8.9421462584024773</c:v>
                </c:pt>
                <c:pt idx="2">
                  <c:v>8.8679833065735707</c:v>
                </c:pt>
                <c:pt idx="3">
                  <c:v>8.8298254587216611</c:v>
                </c:pt>
                <c:pt idx="4">
                  <c:v>8.778236848100498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8.9305195691600741</c:v>
                </c:pt>
                <c:pt idx="1">
                  <c:v>8.6570382404478146</c:v>
                </c:pt>
                <c:pt idx="2">
                  <c:v>8.6193259933869335</c:v>
                </c:pt>
                <c:pt idx="3">
                  <c:v>8.6101721437665315</c:v>
                </c:pt>
                <c:pt idx="4">
                  <c:v>8.8329389314303164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7.7926271956633446</c:v>
                </c:pt>
                <c:pt idx="1">
                  <c:v>7.3422818656643249</c:v>
                </c:pt>
                <c:pt idx="2">
                  <c:v>7.3211137058092781</c:v>
                </c:pt>
                <c:pt idx="3">
                  <c:v>7.2727278315559838</c:v>
                </c:pt>
                <c:pt idx="4">
                  <c:v>7.4959642014581052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7.6234161265275224</c:v>
                </c:pt>
                <c:pt idx="1">
                  <c:v>7.8687352781974278</c:v>
                </c:pt>
                <c:pt idx="2">
                  <c:v>7.7741364702128486</c:v>
                </c:pt>
                <c:pt idx="3">
                  <c:v>7.8092943894710061</c:v>
                </c:pt>
                <c:pt idx="4">
                  <c:v>7.5882223336360504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7.1614967922187986</c:v>
                </c:pt>
                <c:pt idx="1">
                  <c:v>6.9523487369728274</c:v>
                </c:pt>
                <c:pt idx="2">
                  <c:v>6.9189155797647697</c:v>
                </c:pt>
                <c:pt idx="3">
                  <c:v>6.8038567145912729</c:v>
                </c:pt>
                <c:pt idx="4">
                  <c:v>7.0980594219642112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8.8929998801062986</c:v>
                </c:pt>
                <c:pt idx="1">
                  <c:v>8.7010306527685888</c:v>
                </c:pt>
                <c:pt idx="2">
                  <c:v>8.7600248677299106</c:v>
                </c:pt>
                <c:pt idx="3">
                  <c:v>8.8068693121760049</c:v>
                </c:pt>
                <c:pt idx="4">
                  <c:v>8.9291332995633717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7.4990013105526598</c:v>
                </c:pt>
                <c:pt idx="1">
                  <c:v>7.6292993884245686</c:v>
                </c:pt>
                <c:pt idx="2">
                  <c:v>7.9062261430169896</c:v>
                </c:pt>
                <c:pt idx="3">
                  <c:v>7.5995983241121472</c:v>
                </c:pt>
                <c:pt idx="4">
                  <c:v>7.8312997735280012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9.371467017229973</c:v>
                </c:pt>
                <c:pt idx="1">
                  <c:v>9.5883711653550243</c:v>
                </c:pt>
                <c:pt idx="2">
                  <c:v>9.4946619599533069</c:v>
                </c:pt>
                <c:pt idx="3">
                  <c:v>9.4960396155816316</c:v>
                </c:pt>
                <c:pt idx="4">
                  <c:v>9.4377892348974175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8.6669941864738114</c:v>
                </c:pt>
                <c:pt idx="1">
                  <c:v>8.6544203733260776</c:v>
                </c:pt>
                <c:pt idx="2">
                  <c:v>8.937196564133604</c:v>
                </c:pt>
                <c:pt idx="3">
                  <c:v>8.7378381328813663</c:v>
                </c:pt>
                <c:pt idx="4">
                  <c:v>8.7375233122051856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8.191822782709556</c:v>
                </c:pt>
                <c:pt idx="1">
                  <c:v>8.1105587595609645</c:v>
                </c:pt>
                <c:pt idx="2">
                  <c:v>8.1814251196225083</c:v>
                </c:pt>
                <c:pt idx="3">
                  <c:v>8.1851591782658151</c:v>
                </c:pt>
                <c:pt idx="4">
                  <c:v>8.2074282343499156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7.0920908184481632</c:v>
                </c:pt>
                <c:pt idx="1">
                  <c:v>6.9310845066609872</c:v>
                </c:pt>
                <c:pt idx="2">
                  <c:v>7.0058361672161018</c:v>
                </c:pt>
                <c:pt idx="3">
                  <c:v>6.2940594706156006</c:v>
                </c:pt>
                <c:pt idx="4">
                  <c:v>6.5669284944407513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5.4019895228245396</c:v>
                </c:pt>
                <c:pt idx="1">
                  <c:v>5.0563944217906007</c:v>
                </c:pt>
                <c:pt idx="2">
                  <c:v>5.2739871685352169</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8.5478500861506799</c:v>
                </c:pt>
                <c:pt idx="1">
                  <c:v>8.5700236212011198</c:v>
                </c:pt>
                <c:pt idx="2">
                  <c:v>8.5863573144495522</c:v>
                </c:pt>
                <c:pt idx="3">
                  <c:v>8.0063159840860258</c:v>
                </c:pt>
                <c:pt idx="4">
                  <c:v>7.7313201826281777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7.1301856380610884</c:v>
                </c:pt>
                <c:pt idx="1">
                  <c:v>7.1285153878182976</c:v>
                </c:pt>
                <c:pt idx="2">
                  <c:v>6.8685726734303918</c:v>
                </c:pt>
                <c:pt idx="3">
                  <c:v>6.6706405097487691</c:v>
                </c:pt>
                <c:pt idx="4">
                  <c:v>6.7142763267928309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7.210049166820923</c:v>
                </c:pt>
                <c:pt idx="1">
                  <c:v>7.6991394596151901</c:v>
                </c:pt>
                <c:pt idx="2">
                  <c:v>7.9607523664649191</c:v>
                </c:pt>
                <c:pt idx="3">
                  <c:v>7.6174930394210953</c:v>
                </c:pt>
                <c:pt idx="4">
                  <c:v>7.5004396841062047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9.187421578579789</c:v>
                </c:pt>
                <c:pt idx="1">
                  <c:v>8.9910183113583315</c:v>
                </c:pt>
                <c:pt idx="2">
                  <c:v>9.1001574561124698</c:v>
                </c:pt>
                <c:pt idx="3">
                  <c:v>8.9527107212184251</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4.7682397179376581</c:v>
                </c:pt>
                <c:pt idx="1">
                  <c:v>4.2475819638608714</c:v>
                </c:pt>
                <c:pt idx="2">
                  <c:v>4.2710689076378996</c:v>
                </c:pt>
                <c:pt idx="3">
                  <c:v>4.3396509672854284</c:v>
                </c:pt>
                <c:pt idx="4">
                  <c:v>4.155537416191553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6.3476927451215017</c:v>
                </c:pt>
                <c:pt idx="1">
                  <c:v>6.5809620088352663</c:v>
                </c:pt>
                <c:pt idx="2">
                  <c:v>6.7436446887600274</c:v>
                </c:pt>
                <c:pt idx="3">
                  <c:v>6.2671372415447548</c:v>
                </c:pt>
                <c:pt idx="4">
                  <c:v>6.4446772223671838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7.5596207855404653</c:v>
                </c:pt>
                <c:pt idx="1">
                  <c:v>7.4731760706723316</c:v>
                </c:pt>
                <c:pt idx="2">
                  <c:v>7.1833834491221511</c:v>
                </c:pt>
                <c:pt idx="3">
                  <c:v>7.4195928565214073</c:v>
                </c:pt>
                <c:pt idx="4">
                  <c:v>7.297139268332602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7.6496777000505931</c:v>
                </c:pt>
                <c:pt idx="1">
                  <c:v>7.920190700512733</c:v>
                </c:pt>
                <c:pt idx="2">
                  <c:v>8.3757583441611096</c:v>
                </c:pt>
                <c:pt idx="3">
                  <c:v>7.7127164202182534</c:v>
                </c:pt>
                <c:pt idx="4">
                  <c:v>7.9898401345009793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8.9152594791132049</c:v>
                </c:pt>
                <c:pt idx="1">
                  <c:v>8.8710133818257475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9.0045080909499546</c:v>
                </c:pt>
                <c:pt idx="1">
                  <c:v>9.2133453233206737</c:v>
                </c:pt>
                <c:pt idx="2">
                  <c:v>9.0439632211982488</c:v>
                </c:pt>
                <c:pt idx="3">
                  <c:v>9.1037785928495669</c:v>
                </c:pt>
                <c:pt idx="4">
                  <c:v>9.0020939048836599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8.1105451219686895</c:v>
                </c:pt>
                <c:pt idx="1">
                  <c:v>8.374147230771765</c:v>
                </c:pt>
                <c:pt idx="2">
                  <c:v>8.1358266547931084</c:v>
                </c:pt>
                <c:pt idx="3">
                  <c:v>8.1325181172796022</c:v>
                </c:pt>
                <c:pt idx="4">
                  <c:v>8.037147323288476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7.2641898935394096</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0.81176470588235294</c:v>
                </c:pt>
                <c:pt idx="1">
                  <c:v>0.18823529411764711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0.32195088949783823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0.11194160136376707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1.1686543750450631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0.11194160136376752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0.40152296757767658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1.2643749590062381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3.8011764301801478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0.29732932095292952</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0.21669150166534124</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6.0411970564659967E-2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0.63069236856866695</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6.0411970564659967E-2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4.0929844622782596E-2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9.0651794375742831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0.15725181804961785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0.32283255894289109</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9.0003303767272058E-2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0.93962167268206453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9.0003303767270282E-2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0.32283255894289198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4.5373582426821102E-2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7.7332319463639427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0.11130950063887557</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0.27279852803763394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7.6054190031616287E-2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0.79399491197314465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7.6054190031618063E-2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0.27279852803763305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0.36822854991640419</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8.1157072593988513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8.4527550487376146E-2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0.1549358808050858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1.6175085289867042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0.1549358808050858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0.55573900933362097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1.3573254983713046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6.3562417963164632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3.0036854052221784E-2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0.25526207225099107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7.116515727006778E-2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0.7429541062591376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7.116515727006778E-2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0.25526207225099107</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0.2597501906748505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9.0220054448716347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0.51407778040221075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0.14765094874953277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1.5414548758773279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0.14765094874953277</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0.52960871012482169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0.9922823952052191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6.7557869400705473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7.6454124181783154</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5.113636363636364E-2</c:v>
                </c:pt>
                <c:pt idx="1">
                  <c:v>6.25E-2</c:v>
                </c:pt>
                <c:pt idx="2">
                  <c:v>0.2291666666666666</c:v>
                </c:pt>
                <c:pt idx="3">
                  <c:v>0.65719696969696972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2.6643553009609633E-2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0.1856903208483569</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5.1769073134018129E-2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0.54046175035048805</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5.1769073134018129E-2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0.14913447053938533</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9.4230929840569022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0.62261283784122678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0.17433085642582835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1.8199893121534352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0.17433085642582835</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0.62530678460629208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0.44549198278810387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6.1900757143570626</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2.1535231373359665E-4</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0.48503263092430071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0.13522347114264033</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1.4117137796348906</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0.13522347114264122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0.48503263092429982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6.0668460857932871E-2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7.1602557870316064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0.47574086863409715</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0.33581663638214021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9.3623167481542424E-2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0.9774125343028679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9.3623167481542424E-2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0.3358166363821411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0.53075776621730064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7.85496410644057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0.28084080042052051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0.11127039493929747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1.1616470755696264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0.11127039493929836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0.39911541942643325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0.42972972957640287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7.5986734990054314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8.7175867833144043</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0.20906406221063989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7.2719043017551499E-2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0.75917645215193019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7.2719043017551499E-2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0.26083570000872314</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0.16596160014771222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8.7221015216169206</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0.21209119883428151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6.2392565097640684E-2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0.65136949340839578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6.2392565097640684E-2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0.22379568978452014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0.14021622598700745</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8.9524158054219338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0.91477272727272729</c:v>
                </c:pt>
                <c:pt idx="1">
                  <c:v>3.787878787878788E-3</c:v>
                </c:pt>
                <c:pt idx="2">
                  <c:v>3.5984848484848488E-2</c:v>
                </c:pt>
                <c:pt idx="3">
                  <c:v>1.893939393939394E-3</c:v>
                </c:pt>
                <c:pt idx="4">
                  <c:v>1.893939393939394E-3</c:v>
                </c:pt>
                <c:pt idx="5">
                  <c:v>4.1666666666666657E-2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0.24359309961891373</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7.396325989016006E-2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0.77216589909539834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7.396325989016006E-2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0.26529857748157148</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0.37329875502495113</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8.4782430229043566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8.3927002512790008</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0.27056676529864809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0.36391742561751883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0.10145745742408518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1.0592014055105654</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0.10145745742408607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0.36391742561751705</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0.80208946277199722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7.4959642014581052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0.12528985273347359</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0.27207012562056576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7.585111688365842E-2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0.79187485723098305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7.585111688365842E-2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0.27207012562056576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0.13917596945629462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8.8329389314303164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9.6888348544055702E-2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0.20358949081462896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5.6759227897005715E-2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0.59255825535729656</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5.6759227897005715E-2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0.20358949081462896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0.35712570921971754</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8.778236848100498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5.3958109607366467E-2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0.25025620086035794</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6.9769557752886513E-2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0.72838424606690566</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6.9769557752886513E-2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0.25025620086035794</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0.39625510116646012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8.4636610241270827</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0.31417624521072801</c:v>
                </c:pt>
                <c:pt idx="1">
                  <c:v>3.8314176245210722E-3</c:v>
                </c:pt>
                <c:pt idx="2">
                  <c:v>0.62452107279693492</c:v>
                </c:pt>
                <c:pt idx="3">
                  <c:v>0</c:v>
                </c:pt>
                <c:pt idx="4">
                  <c:v>1.9157088122605361E-3</c:v>
                </c:pt>
                <c:pt idx="5">
                  <c:v>3.4482758620689648E-2</c:v>
                </c:pt>
                <c:pt idx="6">
                  <c:v>1.9157088122605361E-3</c:v>
                </c:pt>
                <c:pt idx="7">
                  <c:v>1.149425287356322E-2</c:v>
                </c:pt>
                <c:pt idx="8">
                  <c:v>7.6628352490421443E-3</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8.261350801449165</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0.24757161893020641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0.31841742653112259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8.8772397860721775E-2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0.92677119032847877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8.8772397860722663E-2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0.31841742653112348</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0.66212413073169785</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7.8312997735280012</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0.20402202330930486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6.0663061604609325E-2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0.63331372326430113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6.0663061604609325E-2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0.21759213930375587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0.30569438343035671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8.9291332995633717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0.1419384116556337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0.27194799857472596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7.5817068776363072E-2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0.79151939984010511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7.5817068776363072E-2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0.27194799857472596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0.56326839995731248</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7.0980594219642112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0.15109486445882503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0.27813915226758557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7.7543116137611001E-2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0.80953908846062639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7.7543116137611889E-2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0.27813915226758468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0.5847573152086607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7.5882223336360504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0.30352800312019301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0.24204510218986197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6.7480364834044515E-2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0.70448539803065824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6.7480364834043627E-2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0.24204510218986108</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0.65138944156609924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8.2074282343499156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0.26623677602434626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0.20501736431697459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5.7157308353925629E-2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0.59671415863125787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5.7157308353925629E-2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0.20501736431697459</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0.29666364490301156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8.7375233122051856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3.225233414990214E-2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0.13960728869293959</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3.8921468310073593E-2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0.40633458579830872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3.8921468310073593E-2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0.13960728869293959</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6.0469208099082294E-2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9.4377892348974175</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44</c:v>
                </c:pt>
                <c:pt idx="4" formatCode="0">
                  <c:v>1</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8.3109177946420623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8.4760864924730672</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6.04898674023298</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6.6662709474571864</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0.27759372628357948</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0.55661675430361512</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0.15518058954023672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1.6200632533292385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0.15518058954023672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0.55661675430361512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0.37631478504972016</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6.8811941621230117</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0.1637040691822822</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0.63203497490904859</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0.17620662557874667</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1.8395720749549955</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0.17620662557874756</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0.6320349749090477</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0.14398159422283818</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6.4513477327913584</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6.821365841126096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0.30984656150241729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8.6470677157694631E-2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0.90274155400958556</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8.6470677157694631E-2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0.31016139199208137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0.78790940047263192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6.7142763267928309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0.94160783236775103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0.54407208629582815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0.15168322989020044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1.5835513166915121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0.15168322989020133</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0.48747405728239812</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7.7313201826281777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4.8331942539914685E-2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0.35577947943690447</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9.9188658872495949E-2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1.0355154717637856</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9.9188658872496838E-2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0.35577947943690358</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1.0425363465918478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5.2739871685352169</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0.29268755861544804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8.746720173731326E-2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0.91314512869159081</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8.746720173731326E-2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0.31373582278097434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0.5313203480421933</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6.5669284944407513</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0.29048592566989573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0.30120058106514236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8.3972470066999705E-2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0.87666062778786902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8.3972470066999705E-2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0.30120058106514236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1.3500638944556957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6.4446772223671838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0.34071253551394998</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0.10863660793422403</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1.134150714351664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0.10863660793422536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0.38966829734348263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0.45613113407080252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4.155537416191553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4.4459490010421376E-2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0.14919357592843596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4.15940535192032E-2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0.43423599474083119</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4.15940535192032E-2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0.14919357592843596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0.18475356688901634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8.9527107212184251</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1.6423081622729541E-3</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0.38584739588328976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0.10757136917419174</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1.1230297734126928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0.10757136917419174</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0.38584739588329064</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0.58252775179128591</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7.5004396841062047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6.04898674023298</c:v>
                </c:pt>
                <c:pt idx="1">
                  <c:v>7.1602557870316064</c:v>
                </c:pt>
                <c:pt idx="2">
                  <c:v>7.7332319463639427</c:v>
                </c:pt>
                <c:pt idx="3" formatCode="General">
                  <c:v>7.5986734990054314</c:v>
                </c:pt>
                <c:pt idx="4">
                  <c:v>7.7313201826281777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7.8636179088490659</c:v>
                </c:pt>
                <c:pt idx="1">
                  <c:v>7.9619392085868821</c:v>
                </c:pt>
                <c:pt idx="2">
                  <c:v>8.3573565174024438</c:v>
                </c:pt>
                <c:pt idx="3" formatCode="General">
                  <c:v>8.0947399821825279</c:v>
                </c:pt>
                <c:pt idx="4">
                  <c:v>8.2169881909637006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0.37482680966327209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0.39575079650540967</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0.11033236322460471</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1.1518541580666657</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0.1103323632246056</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0.39575079650540879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0.36177038571463616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6.4081676332731492</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7.1346922935465962E-2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0.38086725314599779</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0.10618294261320038</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1.1085347978614903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0.10618294261319861</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0.38086725314599867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0.26847437800376461</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7.9898401345009793</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0.62806910955022488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0.50625396710709136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0.14113982100853129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1.4734796296034203</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0.14113982100853129</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0.50625396710709047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0.64642103100760551</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7.297139268332602</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8.8710133818257475</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0.31519657684995117</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0.21605437201627531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6.0234343582017402E-2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0.62883796816825566</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6.0234343582017402E-2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0.21605437201627531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0.18902675471987074</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8.8710133818257475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9.0020939048836599</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8.4760864924730672</c:v>
                </c:pt>
                <c:pt idx="1">
                  <c:v>6.7557869400705473</c:v>
                </c:pt>
                <c:pt idx="2">
                  <c:v>7.8312997735280012</c:v>
                </c:pt>
                <c:pt idx="3">
                  <c:v>8.8329389314303164</c:v>
                </c:pt>
                <c:pt idx="4">
                  <c:v>9.0220054448716347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7.8553173356277179</c:v>
                </c:pt>
                <c:pt idx="1">
                  <c:v>6.5850200196343787</c:v>
                </c:pt>
                <c:pt idx="2">
                  <c:v>7.7149965260744189</c:v>
                </c:pt>
                <c:pt idx="3">
                  <c:v>8.7279303199679497</c:v>
                </c:pt>
                <c:pt idx="4">
                  <c:v>8.9376783155810227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0.17125087229165281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0.18342576962252899</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5.1137733183232115E-2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0.53387065118237942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5.1137733183232115E-2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0.18342576962252899</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0.22220190497358239</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9.0020939048836599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8.037147323288476</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6.9169918100922878E-2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0.2686879203282837</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7.490818333531557E-2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0.78203076528283955</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7.490818333531557E-2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0.26868792032828281</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0.5224951787999732</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8.037147323288476</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Airedale General Hospital (97)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Airedale General Hospital (97)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Airedale General Hospital (97)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Airedale General Hospital (97)</c:v>
                </c:pt>
              </c:strCache>
            </c:strRef>
          </c:cat>
          <c:val>
            <c:numRef>
              <c:f>Sheet1!$G$2:$G$3</c:f>
              <c:numCache>
                <c:formatCode>0.0;;</c:formatCode>
                <c:ptCount val="2"/>
                <c:pt idx="0">
                  <c:v>6.4358872491968002</c:v>
                </c:pt>
                <c:pt idx="1">
                  <c:v>6.4358872491968002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Airedale General Hospital (97)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Airedale General Hospital (97)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(97)</c:v>
                </c:pt>
                <c:pt idx="1">
                  <c:v>Airedale General Hospital (97)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3.5641127508031998</c:v>
                </c:pt>
                <c:pt idx="1">
                  <c:v>3.5641127508031998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Airedale General Hospital (98)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Airedale General Hospital (98)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Airedale General Hospital (98)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Airedale General Hospital (98)</c:v>
                </c:pt>
              </c:strCache>
            </c:strRef>
          </c:cat>
          <c:val>
            <c:numRef>
              <c:f>Sheet1!$G$2:$G$3</c:f>
              <c:numCache>
                <c:formatCode>0.0;;</c:formatCode>
                <c:ptCount val="2"/>
                <c:pt idx="0">
                  <c:v>7.3806406788749506</c:v>
                </c:pt>
                <c:pt idx="1">
                  <c:v>7.3806406788749506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Airedale General Hospital (98)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Airedale General Hospital (98)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(98)</c:v>
                </c:pt>
                <c:pt idx="1">
                  <c:v>Airedale General Hospital (98)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2.6193593211250494</c:v>
                </c:pt>
                <c:pt idx="1">
                  <c:v>2.6193593211250494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Airedale General Hospital (507)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Airedale General Hospital (507)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Airedale General Hospital (507)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Airedale General Hospital (507)</c:v>
                </c:pt>
              </c:strCache>
            </c:strRef>
          </c:cat>
          <c:val>
            <c:numRef>
              <c:f>Sheet1!$G$2:$G$3</c:f>
              <c:numCache>
                <c:formatCode>0.0;;</c:formatCode>
                <c:ptCount val="2"/>
                <c:pt idx="0">
                  <c:v>6.5272330906859608</c:v>
                </c:pt>
                <c:pt idx="1">
                  <c:v>6.5272330906859608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Airedale General Hospital (507)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Airedale General Hospital (507)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(507)</c:v>
                </c:pt>
                <c:pt idx="1">
                  <c:v>Airedale General Hospital (507)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3.4727669093140392</c:v>
                </c:pt>
                <c:pt idx="1">
                  <c:v>3.4727669093140392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Airedale General Hospital (334)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Airedale General Hospital (334)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Airedale General Hospital (334)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Airedale General Hospital (334)</c:v>
                </c:pt>
              </c:strCache>
            </c:strRef>
          </c:cat>
          <c:val>
            <c:numRef>
              <c:f>Sheet1!$G$2:$G$3</c:f>
              <c:numCache>
                <c:formatCode>0.0;;</c:formatCode>
                <c:ptCount val="2"/>
                <c:pt idx="0">
                  <c:v>5.4068373963843426</c:v>
                </c:pt>
                <c:pt idx="1">
                  <c:v>5.4068373963843426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Airedale General Hospital (334)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Airedale General Hospital (334)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(334)</c:v>
                </c:pt>
                <c:pt idx="1">
                  <c:v>Airedale General Hospital (334)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4.5931626036156574</c:v>
                </c:pt>
                <c:pt idx="1">
                  <c:v>4.5931626036156574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Sheet1!$G$2:$G$3</c:f>
              <c:numCache>
                <c:formatCode>0.0;;</c:formatCode>
                <c:ptCount val="2"/>
                <c:pt idx="0">
                  <c:v>8.1157072593988513</c:v>
                </c:pt>
                <c:pt idx="1">
                  <c:v>8.1157072593988513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(514)</c:v>
                </c:pt>
                <c:pt idx="1">
                  <c:v>Airedale General Hospital (514)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1.8842927406011487</c:v>
                </c:pt>
                <c:pt idx="1">
                  <c:v>1.8842927406011487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0841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RCF | Airedale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0841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RCF | Airedale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RCF | Airedale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Airedale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5877097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23186171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15921849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Did you feel able to talk to members of hospital staff about your worries and fears?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Nurses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 When nurses spoke about your care in front of you, were you included in the conversation?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89847809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232095875"/>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2880148848"/>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Airedale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Airedale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528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Individual needs: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Staff taking into account patients' individual needs: Dietary needs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Talking about worries and fears:</a:t>
            </a:r>
            <a:r>
              <a:rPr lang="en-GB" sz="1250">
                <a:solidFill>
                  <a:prstClr val="black"/>
                </a:solidFill>
                <a:latin typeface="Arial"/>
              </a:rPr>
              <a:t> </a:t>
            </a:r>
            <a:r>
              <a:rPr lang="en-GB" sz="1250" b="0">
                <a:solidFill>
                  <a:prstClr val="black"/>
                </a:solidFill>
                <a:latin typeface="Arial"/>
              </a:rPr>
              <a:t>Patients feeling able to talk to staff about their worries and fears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Inclusion in conversation:</a:t>
            </a:r>
            <a:r>
              <a:rPr lang="en-GB" sz="1250">
                <a:solidFill>
                  <a:prstClr val="black"/>
                </a:solidFill>
                <a:latin typeface="Arial"/>
              </a:rPr>
              <a:t> </a:t>
            </a:r>
            <a:r>
              <a:rPr lang="en-GB" sz="1250" b="0">
                <a:solidFill>
                  <a:prstClr val="black"/>
                </a:solidFill>
                <a:latin typeface="Arial"/>
              </a:rPr>
              <a:t>Patients being included in conversation when nurses are speaking about their care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Cleanliness: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Cleanliness of hospital room or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lang="en-GB" sz="1250">
                <a:solidFill>
                  <a:prstClr val="black"/>
                </a:solidFill>
                <a:latin typeface="Arial"/>
              </a:rPr>
              <a:t> </a:t>
            </a:r>
            <a:r>
              <a:rPr lang="en-GB" sz="1250" b="0">
                <a:solidFill>
                  <a:prstClr val="black"/>
                </a:solidFill>
                <a:latin typeface="Arial"/>
              </a:rPr>
              <a:t>Help from staff to wash or keep patients clean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discussing with patient whether they would need any additional equipment in their home after leaving</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00265212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134172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17416599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244077286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54000366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156131180"/>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46213785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99034744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7646093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8191158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30247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39556872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2482760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59705219"/>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314423147"/>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20851470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82150345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1740077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1365884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114727186"/>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66698452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62600614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2455800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33557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94103026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8044283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4263449088"/>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894117192"/>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83494877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958781964"/>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79402567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0643394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000023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49614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376442239"/>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8682046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89187002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87307027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124181214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2784863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8123094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510744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598127905"/>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9331797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214721068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64314062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324463555"/>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0492262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3112166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3196671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85220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9449151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42042923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27632565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47603796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90472214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9643178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9365717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59779209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29742903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08510324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1593632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518250676"/>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664679095"/>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81695580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045225218"/>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417926835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84340236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18167900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7023411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32342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82555769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60446327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253141381"/>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7431879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5170250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418360302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33387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118351032"/>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99555201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543103572"/>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73147250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60003191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43556330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6836138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1853710810"/>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64104073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928116204"/>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65284405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964536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659530677"/>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831458848"/>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27746148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1525216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0425922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05015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153270259"/>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18321455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6188385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35591400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6675852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799471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63142445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1749000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74248765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1352893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9872757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95421023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6618603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84203221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15139242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4660322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3875064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0500796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3131763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5590315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267505585"/>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6898637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63553255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7205363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9666374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8589128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9369779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2967299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0654077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8437353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567683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022471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7144614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2690547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9924694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40006168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16536303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0588142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4985870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36193745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8947894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9913081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62801899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82947110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5240235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303749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75317878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277707068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416743891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34712565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3373487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41087364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8515710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275642615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6788055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388578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4794296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8858223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1403018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40958901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73482854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58563536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381311033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40187023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567421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6162358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4376840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45941553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155787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60125502"/>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94945840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85970259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5246077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86885715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27817295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26792435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4166897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79382397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1502110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40237618"/>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44501962"/>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83428063"/>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4393181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261477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784075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4544466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70770713"/>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9603312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520175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344723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350096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4697500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650039380"/>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128066463"/>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81%</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528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8684854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36089274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54455550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144176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5740588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586613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4277677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348995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9663620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421146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3230334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138265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0233112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501281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117170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133627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916845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890480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97984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835093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8689552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394097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947188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472220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65599571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980331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4816090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5174671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3578538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2961711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92811233"/>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81885174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45352012"/>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438073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5604348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633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2006452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474016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85845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3176787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392926763"/>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692986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206762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6236815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1494576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466935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63031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7744573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7187967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4418872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9727101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3161746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90982278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306169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2813549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10902</TotalTime>
  <Words>15824</Words>
  <Application>Microsoft Office PowerPoint</Application>
  <PresentationFormat>Widescreen</PresentationFormat>
  <Paragraphs>2009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Airedale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2025-08-02T11:40:44Z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